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4630400" cy="8229600"/>
  <p:notesSz cx="8229600" cy="14630400"/>
  <p:embeddedFontLst>
    <p:embeddedFont>
      <p:font typeface="Roboto Medium"/>
      <p:regular r:id="rId8"/>
    </p:embeddedFont>
    <p:embeddedFont>
      <p:font typeface="Roboto Medium"/>
      <p:regular r:id="rId9"/>
    </p:embeddedFont>
    <p:embeddedFont>
      <p:font typeface="Roboto Medium"/>
      <p:regular r:id="rId10"/>
    </p:embeddedFont>
    <p:embeddedFont>
      <p:font typeface="Roboto Medium"/>
      <p:regular r:id="rId11"/>
    </p:embeddedFont>
    <p:embeddedFont>
      <p:font typeface="Roboto"/>
      <p:regular r:id="rId12"/>
    </p:embeddedFont>
    <p:embeddedFont>
      <p:font typeface="Roboto"/>
      <p:regular r:id="rId13"/>
    </p:embeddedFont>
    <p:embeddedFont>
      <p:font typeface="Roboto"/>
      <p:regular r:id="rId14"/>
    </p:embeddedFont>
    <p:embeddedFont>
      <p:font typeface="Roboto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689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Basic Principles of Highway Design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26625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Ensuring Safe, Comfortable, and Efficient Roadways</a:t>
            </a:r>
            <a:endParaRPr lang="en-US" sz="3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2025-07-11T07:33:23Z</dcterms:created>
  <dcterms:modified xsi:type="dcterms:W3CDTF">2025-07-11T07:33:23Z</dcterms:modified>
</cp:coreProperties>
</file>